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84" r:id="rId8"/>
    <p:sldId id="264" r:id="rId9"/>
    <p:sldId id="263" r:id="rId10"/>
    <p:sldId id="265" r:id="rId11"/>
    <p:sldId id="271" r:id="rId12"/>
    <p:sldId id="272" r:id="rId13"/>
    <p:sldId id="273" r:id="rId14"/>
    <p:sldId id="266" r:id="rId15"/>
    <p:sldId id="274" r:id="rId16"/>
    <p:sldId id="276" r:id="rId17"/>
    <p:sldId id="267" r:id="rId18"/>
    <p:sldId id="277" r:id="rId19"/>
    <p:sldId id="278" r:id="rId20"/>
    <p:sldId id="268" r:id="rId21"/>
    <p:sldId id="279" r:id="rId22"/>
    <p:sldId id="269" r:id="rId23"/>
    <p:sldId id="282" r:id="rId24"/>
    <p:sldId id="280" r:id="rId25"/>
    <p:sldId id="281" r:id="rId26"/>
    <p:sldId id="283" r:id="rId27"/>
    <p:sldId id="270" r:id="rId28"/>
    <p:sldId id="285" r:id="rId29"/>
    <p:sldId id="287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6" r:id="rId38"/>
    <p:sldId id="295" r:id="rId39"/>
    <p:sldId id="297" r:id="rId40"/>
    <p:sldId id="299" r:id="rId41"/>
    <p:sldId id="294" r:id="rId42"/>
    <p:sldId id="300" r:id="rId43"/>
    <p:sldId id="302" r:id="rId44"/>
    <p:sldId id="303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6F9"/>
    <a:srgbClr val="343A40"/>
    <a:srgbClr val="34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3" autoAdjust="0"/>
    <p:restoredTop sz="94660"/>
  </p:normalViewPr>
  <p:slideViewPr>
    <p:cSldViewPr>
      <p:cViewPr>
        <p:scale>
          <a:sx n="75" d="100"/>
          <a:sy n="75" d="100"/>
        </p:scale>
        <p:origin x="-1084" y="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39CC-C216-4B87-9615-DB30AD769AE0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38926-D4BF-4E3F-A167-2B5E014B7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8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1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9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8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8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0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5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5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D3DE-53EC-4810-9EEE-4BC51CA59B89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6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0045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64929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70578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75185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8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5283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039010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195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58357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/>
        </p:blipFill>
        <p:spPr bwMode="auto">
          <a:xfrm>
            <a:off x="1588122" y="2276872"/>
            <a:ext cx="5046540" cy="226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17272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443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58480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4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45688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9703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승인 시스템 긴급 점검의 </a:t>
            </a:r>
            <a:r>
              <a:rPr lang="ko-KR" altLang="en-US" sz="1000" dirty="0" smtClean="0"/>
              <a:t>件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16312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안녕하세요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메가박스입니다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영화 </a:t>
            </a:r>
            <a:r>
              <a:rPr lang="ko-KR" altLang="en-US" sz="1000" dirty="0" err="1"/>
              <a:t>예매시</a:t>
            </a:r>
            <a:r>
              <a:rPr lang="ko-KR" altLang="en-US" sz="1000" dirty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할인 서비스 오류가 발생되고 있습니다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이용에 불편을 드린 점 양해 부탁 드리며</a:t>
            </a:r>
            <a:r>
              <a:rPr lang="en-US" altLang="ko-KR" sz="1000" dirty="0"/>
              <a:t>,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최대한 빠르게 조치하여 정상적인 서비스를 제공 할 수 있도록 노력하겠습니다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다시 한번 이용에 불편을 드려 죄송합니다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감사합니다</a:t>
            </a:r>
            <a:r>
              <a:rPr lang="en-US" altLang="ko-KR" sz="1000" dirty="0" smtClean="0"/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수정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2686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9969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5643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02486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3035" y="3277707"/>
            <a:ext cx="3387861" cy="13162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예매시에는</a:t>
            </a:r>
            <a:r>
              <a:rPr lang="ko-KR" altLang="en-US" sz="600" dirty="0">
                <a:solidFill>
                  <a:schemeClr val="tx1"/>
                </a:solidFill>
              </a:rPr>
              <a:t> 예매매수의 전체환불 및 교환만 가능합니다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예매분에</a:t>
            </a:r>
            <a:r>
              <a:rPr lang="ko-KR" altLang="en-US" sz="600" dirty="0">
                <a:solidFill>
                  <a:schemeClr val="tx1"/>
                </a:solidFill>
              </a:rPr>
              <a:t> 대해 교환환불 및 취소하고자 하실 경우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예매하신 내역 전체에 대해 취소 후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새로 예매를 하시거나 해당 영화관을 방문하셔서 처리하셔야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1) </a:t>
            </a:r>
            <a:r>
              <a:rPr lang="ko-KR" altLang="en-US" sz="600" dirty="0">
                <a:solidFill>
                  <a:schemeClr val="tx1"/>
                </a:solidFill>
              </a:rPr>
              <a:t>인터넷상 취소 가능시간 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 </a:t>
            </a:r>
            <a:r>
              <a:rPr lang="en-US" altLang="ko-KR" sz="600" dirty="0">
                <a:solidFill>
                  <a:schemeClr val="tx1"/>
                </a:solidFill>
              </a:rPr>
              <a:t>20</a:t>
            </a:r>
            <a:r>
              <a:rPr lang="ko-KR" altLang="en-US" sz="600" dirty="0">
                <a:solidFill>
                  <a:schemeClr val="tx1"/>
                </a:solidFill>
              </a:rPr>
              <a:t>분전까지만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- </a:t>
            </a:r>
            <a:r>
              <a:rPr lang="ko-KR" altLang="en-US" sz="600" dirty="0">
                <a:solidFill>
                  <a:schemeClr val="tx1"/>
                </a:solidFill>
              </a:rPr>
              <a:t>전체 취소가능하며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 취소 불가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</a:t>
            </a:r>
            <a:r>
              <a:rPr lang="en-US" altLang="ko-KR" sz="600" dirty="0">
                <a:solidFill>
                  <a:schemeClr val="tx1"/>
                </a:solidFill>
              </a:rPr>
              <a:t>EX) </a:t>
            </a:r>
            <a:r>
              <a:rPr lang="ko-KR" altLang="en-US" sz="600" dirty="0">
                <a:solidFill>
                  <a:schemeClr val="tx1"/>
                </a:solidFill>
              </a:rPr>
              <a:t>인원수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관람자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시간변경은 모두 취소 후 재예매 </a:t>
            </a:r>
            <a:r>
              <a:rPr lang="ko-KR" altLang="en-US" sz="600" dirty="0" err="1">
                <a:solidFill>
                  <a:schemeClr val="tx1"/>
                </a:solidFill>
              </a:rPr>
              <a:t>해주셔야합니다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/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2) </a:t>
            </a:r>
            <a:r>
              <a:rPr lang="ko-KR" altLang="en-US" sz="600" dirty="0">
                <a:solidFill>
                  <a:schemeClr val="tx1"/>
                </a:solidFill>
              </a:rPr>
              <a:t>현장 취소 가능시간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 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 - </a:t>
            </a:r>
            <a:r>
              <a:rPr lang="ko-KR" altLang="en-US" sz="600" dirty="0">
                <a:solidFill>
                  <a:schemeClr val="tx1"/>
                </a:solidFill>
              </a:rPr>
              <a:t>전체환불 및 교환가능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단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부분환불 및 교환은 사용하신 카드로 전체 취소 후 재결제하셔야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77556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69884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질</a:t>
            </a:r>
            <a:r>
              <a:rPr lang="ko-KR" altLang="en-US" sz="1000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6168" y="2850772"/>
            <a:ext cx="4032448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3515033"/>
            <a:ext cx="4032448" cy="18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5150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답</a:t>
            </a:r>
            <a:r>
              <a:rPr lang="ko-KR" altLang="en-US" sz="1000" dirty="0">
                <a:solidFill>
                  <a:schemeClr val="tx1"/>
                </a:solidFill>
              </a:rPr>
              <a:t>변</a:t>
            </a:r>
          </a:p>
        </p:txBody>
      </p:sp>
    </p:spTree>
    <p:extLst>
      <p:ext uri="{BB962C8B-B14F-4D97-AF65-F5344CB8AC3E}">
        <p14:creationId xmlns:p14="http://schemas.microsoft.com/office/powerpoint/2010/main" val="1608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2686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9969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23" name="TextBox 22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28" name="TextBox 27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회원 및 포인트</a:t>
            </a:r>
            <a:endParaRPr lang="ko-KR" alt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1" name="TextBox 30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이벤트</a:t>
            </a:r>
            <a:endParaRPr lang="ko-KR" altLang="en-US" sz="700" dirty="0"/>
          </a:p>
        </p:txBody>
      </p:sp>
      <p:sp>
        <p:nvSpPr>
          <p:cNvPr id="32" name="TextBox 31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건의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7" name="TextBox 36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회원 및 포인트</a:t>
            </a:r>
            <a:endParaRPr lang="ko-KR" altLang="en-US" sz="700" dirty="0"/>
          </a:p>
        </p:txBody>
      </p:sp>
      <p:sp>
        <p:nvSpPr>
          <p:cNvPr id="39" name="TextBox 38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이벤트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0" name="TextBox 39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스토어 구매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1" name="TextBox 40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환불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2" name="TextBox 41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3" name="TextBox 42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4" name="TextBox 43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5" name="TextBox 44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6" name="TextBox 45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7" name="TextBox 46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8" name="TextBox 47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9" name="TextBox 48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0" name="TextBox 49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4" name="TextBox 53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5" name="TextBox 54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6" name="TextBox 55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7" name="TextBox 56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8" name="TextBox 57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1" name="TextBox 60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2" name="TextBox 61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3" name="TextBox 62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4" name="TextBox 63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5" name="TextBox 64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6" name="TextBox 65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7" name="TextBox 66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8" name="TextBox 67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70" name="TextBox 69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1" name="TextBox 70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9" name="TextBox 7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0" name="TextBox 7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1" name="TextBox 8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2" name="TextBox 8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3" name="TextBox 8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4" name="TextBox 8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5" name="TextBox 8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8" name="직사각형 87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860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67355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7595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0336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포인트를 사용해 영화를 예매하거나 스토어에서 구매 후 환불 시 포인트는 다시 돌아갑니다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6567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28952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71574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51848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3109"/>
                <a:gridCol w="939433"/>
                <a:gridCol w="939433"/>
                <a:gridCol w="939433"/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87540" y="53289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146749" y="53289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3905878" y="532891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0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43791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503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2686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9969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83731"/>
              </p:ext>
            </p:extLst>
          </p:nvPr>
        </p:nvGraphicFramePr>
        <p:xfrm>
          <a:off x="1451974" y="2986412"/>
          <a:ext cx="5389550" cy="200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34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080"/>
                <a:gridCol w="1254754"/>
                <a:gridCol w="939433"/>
                <a:gridCol w="939433"/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회원목록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이름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이메일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가입일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aaa111</a:t>
                      </a:r>
                      <a:endParaRPr lang="ko-KR" altLang="en-US" sz="700" u="sng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홍길동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aaa111@naver.com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bbb222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 smtClean="0"/>
                        <a:t>성춘향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bbb222@naver.com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ccc333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이몽룡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ccc333@naver.com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ddd444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변학도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ddd444@naver.com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eee555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김상재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eee555@naver.com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선택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64017" y="3630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4017" y="391005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4017" y="41800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4017" y="44599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4017" y="47324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해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87540" y="510248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146749" y="5102480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3905878" y="51024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36570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43791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6463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199069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47664" y="2276872"/>
            <a:ext cx="233987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  <a:r>
              <a:rPr lang="en-US" altLang="ko-KR" sz="1600" dirty="0" smtClean="0">
                <a:solidFill>
                  <a:schemeClr val="tx1"/>
                </a:solidFill>
              </a:rPr>
              <a:t>aa111</a:t>
            </a:r>
            <a:r>
              <a:rPr lang="ko-KR" altLang="en-US" sz="1600" dirty="0" smtClean="0">
                <a:solidFill>
                  <a:schemeClr val="tx1"/>
                </a:solidFill>
              </a:rPr>
              <a:t>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6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6268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6972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4"/>
          <a:stretch/>
        </p:blipFill>
        <p:spPr bwMode="auto">
          <a:xfrm>
            <a:off x="1413802" y="2924945"/>
            <a:ext cx="5462453" cy="30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/>
          <a:stretch/>
        </p:blipFill>
        <p:spPr bwMode="auto">
          <a:xfrm>
            <a:off x="1413841" y="2564904"/>
            <a:ext cx="5462415" cy="4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5856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64185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6012160" y="2314327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06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96542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6037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6167" y="2850772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이벤트 구분</a:t>
            </a:r>
            <a:r>
              <a:rPr lang="ko-KR" altLang="en-US" sz="1000" dirty="0" smtClean="0"/>
              <a:t>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44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8661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6519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22574"/>
          <a:stretch/>
        </p:blipFill>
        <p:spPr bwMode="auto">
          <a:xfrm>
            <a:off x="1475656" y="2545158"/>
            <a:ext cx="5364000" cy="42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65252" y="2606715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564904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564904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0"/>
          <a:stretch/>
        </p:blipFill>
        <p:spPr bwMode="auto">
          <a:xfrm>
            <a:off x="1451910" y="2952679"/>
            <a:ext cx="5386275" cy="299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79579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2305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9"/>
          <a:stretch/>
        </p:blipFill>
        <p:spPr bwMode="auto">
          <a:xfrm>
            <a:off x="1454320" y="2683657"/>
            <a:ext cx="5493943" cy="325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39025" y="297108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65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631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21710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08947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44080" y="224295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6167" y="2274708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31" y="1969095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3488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2701643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081428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3468118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2023-07-27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2023-08-19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김민경\Desktop\hIBADZgp0la2Ol95MU98BndSlJxrVSn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63"/>
          <a:stretch/>
        </p:blipFill>
        <p:spPr bwMode="auto">
          <a:xfrm>
            <a:off x="2758595" y="3728176"/>
            <a:ext cx="3774280" cy="23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5490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81075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35" y="2625161"/>
            <a:ext cx="5437721" cy="41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0061" y="2755226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45844" y="2772461"/>
            <a:ext cx="4398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14"/>
          <a:stretch/>
        </p:blipFill>
        <p:spPr bwMode="auto">
          <a:xfrm>
            <a:off x="1513938" y="3018682"/>
            <a:ext cx="5290310" cy="291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상품 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0776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04750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61" y="2636912"/>
            <a:ext cx="5477396" cy="39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16140" y="2781508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835696" y="2750731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3"/>
          <a:stretch/>
        </p:blipFill>
        <p:spPr bwMode="auto">
          <a:xfrm>
            <a:off x="1438535" y="3068960"/>
            <a:ext cx="5402366" cy="251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4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40716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3409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724838" y="277668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상품 구분</a:t>
            </a:r>
            <a:r>
              <a:rPr lang="ko-KR" altLang="en-US" sz="1000" dirty="0" smtClean="0"/>
              <a:t>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2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01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25028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유효기</a:t>
            </a:r>
            <a:r>
              <a:rPr lang="ko-KR" altLang="en-US" sz="1000">
                <a:solidFill>
                  <a:schemeClr val="tx1"/>
                </a:solidFill>
              </a:rPr>
              <a:t>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76347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</a:t>
            </a:r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77625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670375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75187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3109"/>
                <a:gridCol w="939433"/>
                <a:gridCol w="939433"/>
                <a:gridCol w="939433"/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지점등록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  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4354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87788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39"/>
          <a:stretch/>
        </p:blipFill>
        <p:spPr bwMode="auto">
          <a:xfrm>
            <a:off x="1440376" y="2574699"/>
            <a:ext cx="5412746" cy="193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851920" y="309422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547782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5978182" y="2653846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1920" y="4158080"/>
            <a:ext cx="180019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0"/>
          <a:stretch/>
        </p:blipFill>
        <p:spPr bwMode="auto">
          <a:xfrm>
            <a:off x="1413841" y="4539705"/>
            <a:ext cx="5395534" cy="139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6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5657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574850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724838" y="277668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기프트</a:t>
            </a:r>
            <a:r>
              <a:rPr lang="ko-KR" altLang="en-US" sz="1000" dirty="0" smtClean="0"/>
              <a:t> 카드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16955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 </a:t>
            </a:r>
            <a:r>
              <a:rPr lang="ko-KR" altLang="en-US" sz="1000" dirty="0"/>
              <a:t>이용안내 </a:t>
            </a:r>
            <a:r>
              <a:rPr lang="en-US" altLang="ko-KR" sz="1000" dirty="0"/>
              <a:t>]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온라인</a:t>
            </a:r>
            <a:r>
              <a:rPr lang="en-US" altLang="ko-KR" sz="1000" dirty="0"/>
              <a:t>(</a:t>
            </a:r>
            <a:r>
              <a:rPr lang="ko-KR" altLang="en-US" sz="1000" dirty="0"/>
              <a:t>홈페이지</a:t>
            </a:r>
            <a:r>
              <a:rPr lang="en-US" altLang="ko-KR" sz="1000" dirty="0"/>
              <a:t>/App)</a:t>
            </a:r>
            <a:r>
              <a:rPr lang="ko-KR" altLang="en-US" sz="1000" dirty="0"/>
              <a:t>에서 운영 하는 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㈜</a:t>
            </a:r>
            <a:r>
              <a:rPr lang="ko-KR" altLang="en-US" sz="1000" dirty="0" err="1"/>
              <a:t>한국페이즈서비스를</a:t>
            </a:r>
            <a:r>
              <a:rPr lang="ko-KR" altLang="en-US" sz="1000" dirty="0"/>
              <a:t> 통해 발행 및 운영 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주중</a:t>
            </a:r>
            <a:r>
              <a:rPr lang="en-US" altLang="ko-KR" sz="1000" dirty="0"/>
              <a:t>/</a:t>
            </a:r>
            <a:r>
              <a:rPr lang="ko-KR" altLang="en-US" sz="1000" dirty="0"/>
              <a:t>주말 </a:t>
            </a:r>
            <a:r>
              <a:rPr lang="ko-KR" altLang="en-US" sz="1000" dirty="0" err="1"/>
              <a:t>제한없이</a:t>
            </a:r>
            <a:r>
              <a:rPr lang="ko-KR" altLang="en-US" sz="1000" dirty="0"/>
              <a:t>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영화티켓</a:t>
            </a:r>
            <a:r>
              <a:rPr lang="en-US" altLang="ko-KR" sz="1000" dirty="0"/>
              <a:t>(</a:t>
            </a:r>
            <a:r>
              <a:rPr lang="ko-KR" altLang="en-US" sz="1000" dirty="0"/>
              <a:t>온</a:t>
            </a:r>
            <a:r>
              <a:rPr lang="en-US" altLang="ko-KR" sz="1000" dirty="0"/>
              <a:t>/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 </a:t>
            </a:r>
            <a:r>
              <a:rPr lang="ko-KR" altLang="en-US" sz="1000" dirty="0"/>
              <a:t>및 매점</a:t>
            </a:r>
            <a:r>
              <a:rPr lang="en-US" altLang="ko-KR" sz="1000" dirty="0"/>
              <a:t>(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</a:t>
            </a:r>
            <a:r>
              <a:rPr lang="ko-KR" altLang="en-US" sz="1000" dirty="0"/>
              <a:t>에서 상품 구매 시 사용 가능합니다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금액 분할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 후 잔액은 유효기간 내 재사용이 가능합니다</a:t>
            </a:r>
            <a:r>
              <a:rPr lang="en-US" altLang="ko-KR" sz="1000" dirty="0" smtClean="0"/>
              <a:t>..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01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20000                                 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25028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유효기</a:t>
            </a:r>
            <a:r>
              <a:rPr lang="ko-KR" altLang="en-US" sz="1000">
                <a:solidFill>
                  <a:schemeClr val="tx1"/>
                </a:solidFill>
              </a:rPr>
              <a:t>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366                                     </a:t>
            </a:r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76347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</a:t>
            </a:r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t="16261" r="65331" b="57939"/>
          <a:stretch/>
        </p:blipFill>
        <p:spPr bwMode="auto">
          <a:xfrm>
            <a:off x="2026556" y="3087758"/>
            <a:ext cx="1433830" cy="118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5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361743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865967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상영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</a:t>
            </a:r>
            <a:r>
              <a:rPr lang="ko-KR" altLang="en-US" sz="400" dirty="0" smtClean="0"/>
              <a:t> </a:t>
            </a:r>
            <a:r>
              <a:rPr lang="ko-KR" altLang="en-US" sz="400" dirty="0"/>
              <a:t>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82717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0609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05194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8474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37969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0101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1840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8656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86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68929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18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62230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200440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87" name="TextBox 86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89" name="TextBox 88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0" name="TextBox 89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3" name="TextBox 92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94" name="TextBox 93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5" name="TextBox 94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7" name="TextBox 96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8" name="TextBox 97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9" name="TextBox 98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100" name="TextBox 99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 종류가 너무 적습니다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영화관이 너무 더럽습니다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직원분</a:t>
            </a:r>
            <a:r>
              <a:rPr lang="ko-KR" altLang="en-US" sz="700" dirty="0" smtClean="0"/>
              <a:t> 감사합니다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</a:t>
            </a:r>
            <a:r>
              <a:rPr lang="ko-KR" altLang="en-US" sz="700" dirty="0" err="1" smtClean="0"/>
              <a:t>대전중앙로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</a:t>
            </a:r>
            <a:r>
              <a:rPr lang="ko-KR" altLang="en-US" sz="700" dirty="0" smtClean="0"/>
              <a:t>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8" name="TextBox 117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4" name="TextBox 123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5" name="TextBox 124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6" name="TextBox 125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7" name="TextBox 126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8" name="TextBox 127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9" name="TextBox 128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1" name="TextBox 130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4" name="TextBox 133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5" name="TextBox 134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6" name="TextBox 135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7" name="TextBox 136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8" name="TextBox 137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4" name="TextBox 14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7" name="직사각형 146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6815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91364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935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2341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732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70029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3109"/>
                <a:gridCol w="939433"/>
                <a:gridCol w="939433"/>
                <a:gridCol w="939433"/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지점수정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유</a:t>
            </a:r>
            <a:r>
              <a:rPr lang="ko-KR" altLang="en-US" sz="1000" dirty="0"/>
              <a:t>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센트럴프라자</a:t>
            </a:r>
            <a:r>
              <a:rPr lang="ko-KR" altLang="en-US" sz="800" dirty="0"/>
              <a:t> </a:t>
            </a:r>
            <a:r>
              <a:rPr lang="en-US" altLang="ko-KR" sz="800" dirty="0"/>
              <a:t>5</a:t>
            </a:r>
            <a:r>
              <a:rPr lang="ko-KR" altLang="en-US" sz="800" dirty="0"/>
              <a:t>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8017" y="3739016"/>
            <a:ext cx="141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대전광역시 유성구 </a:t>
            </a:r>
            <a:r>
              <a:rPr lang="ko-KR" altLang="en-US" sz="800" dirty="0" err="1"/>
              <a:t>계룡로</a:t>
            </a:r>
            <a:r>
              <a:rPr lang="en-US" altLang="ko-KR" sz="800" dirty="0"/>
              <a:t>132</a:t>
            </a:r>
            <a:r>
              <a:rPr lang="ko-KR" altLang="en-US" sz="800" dirty="0" err="1"/>
              <a:t>번길</a:t>
            </a:r>
            <a:r>
              <a:rPr lang="ko-KR" altLang="en-US" sz="800" dirty="0"/>
              <a:t> </a:t>
            </a:r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599892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8510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2221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감사합니다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해당 직원과 내부에 전달하도록 하겠습니다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1653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1840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8656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0"/>
          <a:stretch/>
        </p:blipFill>
        <p:spPr bwMode="auto">
          <a:xfrm>
            <a:off x="1413840" y="2545159"/>
            <a:ext cx="5473386" cy="339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7497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888767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36168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65946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58034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87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6722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728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6"/>
          <a:stretch/>
        </p:blipFill>
        <p:spPr bwMode="auto">
          <a:xfrm>
            <a:off x="1489447" y="2545159"/>
            <a:ext cx="5386809" cy="340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08559" y="280952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4120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50054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68760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268760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2023-05-09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2023-12-31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14385" r="2518" b="15304"/>
          <a:stretch/>
        </p:blipFill>
        <p:spPr bwMode="auto">
          <a:xfrm>
            <a:off x="2693929" y="3662345"/>
            <a:ext cx="3953431" cy="243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1835696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27784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61" name="직사각형 60"/>
          <p:cNvSpPr/>
          <p:nvPr/>
        </p:nvSpPr>
        <p:spPr>
          <a:xfrm>
            <a:off x="4357562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9650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022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3591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58744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3943" y="2242821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영화등록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5743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145064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61662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영화등록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860030" y="191683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547664" y="5049208"/>
            <a:ext cx="5112568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4860030" y="225212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0" y="288262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860030" y="3221559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650676" y="416011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60030" y="413373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1547664" y="539861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47664" y="580526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555715" y="5410437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55715" y="5806033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0677" y="6241491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3948" y="6241491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137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2297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3738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5177" y="22015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 상세페이지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11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86784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0528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547664" y="5049208"/>
            <a:ext cx="5112568" cy="86177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올여름</a:t>
            </a:r>
            <a:r>
              <a:rPr lang="en-US" altLang="ko-KR" sz="1000" dirty="0"/>
              <a:t>, </a:t>
            </a:r>
            <a:r>
              <a:rPr lang="ko-KR" altLang="en-US" sz="1000" dirty="0"/>
              <a:t>세상이 살아 숨 쉰다</a:t>
            </a:r>
            <a:br>
              <a:rPr lang="ko-KR" altLang="en-US" sz="1000" dirty="0"/>
            </a:br>
            <a:r>
              <a:rPr lang="ko-KR" altLang="en-US" sz="1000" dirty="0"/>
              <a:t>불</a:t>
            </a:r>
            <a:r>
              <a:rPr lang="en-US" altLang="ko-KR" sz="1000" dirty="0"/>
              <a:t>, </a:t>
            </a:r>
            <a:r>
              <a:rPr lang="ko-KR" altLang="en-US" sz="1000" dirty="0"/>
              <a:t>물</a:t>
            </a:r>
            <a:r>
              <a:rPr lang="en-US" altLang="ko-KR" sz="1000" dirty="0"/>
              <a:t>, </a:t>
            </a:r>
            <a:r>
              <a:rPr lang="ko-KR" altLang="en-US" sz="1000" dirty="0"/>
              <a:t>공기</a:t>
            </a:r>
            <a:r>
              <a:rPr lang="en-US" altLang="ko-KR" sz="1000" dirty="0"/>
              <a:t>, </a:t>
            </a:r>
            <a:r>
              <a:rPr lang="ko-KR" altLang="en-US" sz="1000" dirty="0"/>
              <a:t>흙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원소들이 살고 있는 ‘</a:t>
            </a:r>
            <a:r>
              <a:rPr lang="ko-KR" altLang="en-US" sz="1000" dirty="0" err="1"/>
              <a:t>엘리멘트</a:t>
            </a:r>
            <a:r>
              <a:rPr lang="ko-KR" altLang="en-US" sz="1000" dirty="0"/>
              <a:t> 시티’</a:t>
            </a:r>
            <a:br>
              <a:rPr lang="ko-KR" altLang="en-US" sz="1000" dirty="0"/>
            </a:br>
            <a:r>
              <a:rPr lang="ko-KR" altLang="en-US" sz="1000" dirty="0"/>
              <a:t>재치 있고 불처럼 열정 넘치는 ‘</a:t>
            </a:r>
            <a:r>
              <a:rPr lang="ko-KR" altLang="en-US" sz="1000" dirty="0" err="1"/>
              <a:t>앰버</a:t>
            </a:r>
            <a:r>
              <a:rPr lang="en-US" altLang="ko-KR" sz="1000" dirty="0"/>
              <a:t>'</a:t>
            </a:r>
            <a:r>
              <a:rPr lang="ko-KR" altLang="en-US" sz="1000" dirty="0"/>
              <a:t>는 어느 날 우연히</a:t>
            </a:r>
            <a:br>
              <a:rPr lang="ko-KR" altLang="en-US" sz="1000" dirty="0"/>
            </a:br>
            <a:r>
              <a:rPr lang="ko-KR" altLang="en-US" sz="1000" dirty="0"/>
              <a:t>유쾌하고 감성적이며 물 흐르듯 사는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웨이드</a:t>
            </a:r>
            <a:r>
              <a:rPr lang="en-US" altLang="ko-KR" sz="1000" dirty="0"/>
              <a:t>'</a:t>
            </a:r>
            <a:r>
              <a:rPr lang="ko-KR" altLang="en-US" sz="1000" dirty="0"/>
              <a:t>를 만나 특별한 우정을 쌓으며</a:t>
            </a:r>
            <a:r>
              <a:rPr lang="en-US" altLang="ko-KR" sz="1000" dirty="0"/>
              <a:t>,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지금껏 믿어온 모든 것들이 흔들리는 새로운 경험을 하게 되는데</a:t>
            </a:r>
            <a:r>
              <a:rPr lang="en-US" altLang="ko-KR" sz="1000" dirty="0"/>
              <a:t>...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650676" y="416011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  <p:pic>
        <p:nvPicPr>
          <p:cNvPr id="50" name="Picture 2" descr="C:\Users\김민경\Desktop\엘리멘탈 포스터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98" y="1916831"/>
            <a:ext cx="1944000" cy="25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60030" y="191683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엘리멘탈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109                            </a:t>
            </a:r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860030" y="225212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피터</a:t>
            </a:r>
            <a:r>
              <a:rPr lang="ko-KR" altLang="en-US" sz="1000" dirty="0" smtClean="0"/>
              <a:t> 손</a:t>
            </a:r>
            <a:endParaRPr lang="ko-KR" altLang="en-US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애니메이션                   ▼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전체관람가                   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60030" y="288262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2023-06-14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30" y="3221559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2023-10-30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860030" y="413373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레아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루이스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마무두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아티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2" name="TextBox 71"/>
          <p:cNvSpPr txBox="1"/>
          <p:nvPr/>
        </p:nvSpPr>
        <p:spPr>
          <a:xfrm>
            <a:off x="3284566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3" name="TextBox 72"/>
          <p:cNvSpPr txBox="1"/>
          <p:nvPr/>
        </p:nvSpPr>
        <p:spPr>
          <a:xfrm>
            <a:off x="414674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4" name="TextBox 73"/>
          <p:cNvSpPr txBox="1"/>
          <p:nvPr/>
        </p:nvSpPr>
        <p:spPr>
          <a:xfrm>
            <a:off x="5014359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56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3970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095879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7827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513813" y="2153885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13813" y="4304129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434900" y="220448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97521" y="43562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0677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3948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075" name="Picture 3" descr="C:\Users\김민경\Desktop\76JndiUpF56aVLnN6bNp5iXf46DO7Cpt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9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54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김민경\Desktop\64mK6OauDmWHCdo9Rl6jfY4zap36LIZd_3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25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김민경\Desktop\5FobYJ7fd2o85fmpQxatbl3U5CY2V9Gi_38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36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33616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3960687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2" name="직사각형 51"/>
          <p:cNvSpPr/>
          <p:nvPr/>
        </p:nvSpPr>
        <p:spPr>
          <a:xfrm>
            <a:off x="528775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3" name="직사각형 52"/>
          <p:cNvSpPr/>
          <p:nvPr/>
        </p:nvSpPr>
        <p:spPr>
          <a:xfrm>
            <a:off x="661482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73793" r="73332"/>
          <a:stretch/>
        </p:blipFill>
        <p:spPr bwMode="auto">
          <a:xfrm>
            <a:off x="1547664" y="4588018"/>
            <a:ext cx="1532756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73793" r="27552"/>
          <a:stretch/>
        </p:blipFill>
        <p:spPr bwMode="auto">
          <a:xfrm>
            <a:off x="5024635" y="4588018"/>
            <a:ext cx="157724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8" t="73793" r="49405"/>
          <a:stretch/>
        </p:blipFill>
        <p:spPr bwMode="auto">
          <a:xfrm>
            <a:off x="3216063" y="4588018"/>
            <a:ext cx="167292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3059840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0" name="직사각형 59"/>
          <p:cNvSpPr/>
          <p:nvPr/>
        </p:nvSpPr>
        <p:spPr>
          <a:xfrm>
            <a:off x="4761132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1" name="직사각형 60"/>
          <p:cNvSpPr/>
          <p:nvPr/>
        </p:nvSpPr>
        <p:spPr>
          <a:xfrm>
            <a:off x="6529884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611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5694</Words>
  <Application>Microsoft Office PowerPoint</Application>
  <PresentationFormat>화면 슬라이드 쇼(4:3)</PresentationFormat>
  <Paragraphs>2571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김민경</cp:lastModifiedBy>
  <cp:revision>36</cp:revision>
  <dcterms:created xsi:type="dcterms:W3CDTF">2023-07-01T10:17:55Z</dcterms:created>
  <dcterms:modified xsi:type="dcterms:W3CDTF">2023-07-02T10:41:01Z</dcterms:modified>
</cp:coreProperties>
</file>